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</p:sldIdLst>
  <p:sldSz cx="6858000" cy="12192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25" d="100"/>
          <a:sy n="25" d="100"/>
        </p:scale>
        <p:origin x="197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995312"/>
            <a:ext cx="5829300" cy="4244622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6403623"/>
            <a:ext cx="5143500" cy="2943577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3F3752-1501-4CDF-AEEF-D7735F75E9BE}" type="datetimeFigureOut">
              <a:rPr lang="en-US" smtClean="0"/>
              <a:t>2/26/2019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C085B-1C39-45F4-B44F-DA1C2D76A7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97466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3F3752-1501-4CDF-AEEF-D7735F75E9BE}" type="datetimeFigureOut">
              <a:rPr lang="en-US" smtClean="0"/>
              <a:t>2/26/2019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C085B-1C39-45F4-B44F-DA1C2D76A7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50220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649111"/>
            <a:ext cx="1478756" cy="10332156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649111"/>
            <a:ext cx="4350544" cy="10332156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3F3752-1501-4CDF-AEEF-D7735F75E9BE}" type="datetimeFigureOut">
              <a:rPr lang="en-US" smtClean="0"/>
              <a:t>2/26/2019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C085B-1C39-45F4-B44F-DA1C2D76A7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45246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3F3752-1501-4CDF-AEEF-D7735F75E9BE}" type="datetimeFigureOut">
              <a:rPr lang="en-US" smtClean="0"/>
              <a:t>2/26/2019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C085B-1C39-45F4-B44F-DA1C2D76A7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40873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3039537"/>
            <a:ext cx="5915025" cy="5071532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8159048"/>
            <a:ext cx="5915025" cy="2666999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3F3752-1501-4CDF-AEEF-D7735F75E9BE}" type="datetimeFigureOut">
              <a:rPr lang="en-US" smtClean="0"/>
              <a:t>2/26/2019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C085B-1C39-45F4-B44F-DA1C2D76A7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89368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3245556"/>
            <a:ext cx="2914650" cy="773571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3245556"/>
            <a:ext cx="2914650" cy="773571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3F3752-1501-4CDF-AEEF-D7735F75E9BE}" type="datetimeFigureOut">
              <a:rPr lang="en-US" smtClean="0"/>
              <a:t>2/26/2019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C085B-1C39-45F4-B44F-DA1C2D76A7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85779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49114"/>
            <a:ext cx="5915025" cy="235655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988734"/>
            <a:ext cx="2901255" cy="146473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4453467"/>
            <a:ext cx="2901255" cy="655037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988734"/>
            <a:ext cx="2915543" cy="146473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4453467"/>
            <a:ext cx="2915543" cy="655037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3F3752-1501-4CDF-AEEF-D7735F75E9BE}" type="datetimeFigureOut">
              <a:rPr lang="en-US" smtClean="0"/>
              <a:t>2/26/2019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C085B-1C39-45F4-B44F-DA1C2D76A7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15647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3F3752-1501-4CDF-AEEF-D7735F75E9BE}" type="datetimeFigureOut">
              <a:rPr lang="en-US" smtClean="0"/>
              <a:t>2/26/2019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C085B-1C39-45F4-B44F-DA1C2D76A7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54339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3F3752-1501-4CDF-AEEF-D7735F75E9BE}" type="datetimeFigureOut">
              <a:rPr lang="en-US" smtClean="0"/>
              <a:t>2/26/2019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C085B-1C39-45F4-B44F-DA1C2D76A7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03396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812800"/>
            <a:ext cx="2211884" cy="28448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755425"/>
            <a:ext cx="3471863" cy="8664222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3657600"/>
            <a:ext cx="2211884" cy="6776156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3F3752-1501-4CDF-AEEF-D7735F75E9BE}" type="datetimeFigureOut">
              <a:rPr lang="en-US" smtClean="0"/>
              <a:t>2/26/2019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C085B-1C39-45F4-B44F-DA1C2D76A7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69203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812800"/>
            <a:ext cx="2211884" cy="28448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755425"/>
            <a:ext cx="3471863" cy="8664222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3657600"/>
            <a:ext cx="2211884" cy="6776156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3F3752-1501-4CDF-AEEF-D7735F75E9BE}" type="datetimeFigureOut">
              <a:rPr lang="en-US" smtClean="0"/>
              <a:t>2/26/2019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C085B-1C39-45F4-B44F-DA1C2D76A7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72208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649114"/>
            <a:ext cx="5915025" cy="235655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3245556"/>
            <a:ext cx="5915025" cy="77357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11300181"/>
            <a:ext cx="1543050" cy="64911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3F3752-1501-4CDF-AEEF-D7735F75E9BE}" type="datetimeFigureOut">
              <a:rPr lang="en-US" smtClean="0"/>
              <a:t>2/26/2019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11300181"/>
            <a:ext cx="2314575" cy="64911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11300181"/>
            <a:ext cx="1543050" cy="64911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DC085B-1C39-45F4-B44F-DA1C2D76A7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88311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D2D80E05-7273-4B84-851B-EA45B2EE65A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1850" t="12422" r="20492" b="4271"/>
          <a:stretch/>
        </p:blipFill>
        <p:spPr>
          <a:xfrm>
            <a:off x="154746" y="810577"/>
            <a:ext cx="6548508" cy="101535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033563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</TotalTime>
  <Words>0</Words>
  <Application>Microsoft Office PowerPoint</Application>
  <PresentationFormat>Widescreen</PresentationFormat>
  <Paragraphs>0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Theme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Ernestine Woods</dc:creator>
  <cp:lastModifiedBy>Ernestine Woods</cp:lastModifiedBy>
  <cp:revision>1</cp:revision>
  <dcterms:created xsi:type="dcterms:W3CDTF">2019-02-26T17:56:39Z</dcterms:created>
  <dcterms:modified xsi:type="dcterms:W3CDTF">2019-02-26T18:00:38Z</dcterms:modified>
</cp:coreProperties>
</file>